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B73D0-2E74-4F3C-851C-27286EA61859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02313-F6A5-4A88-988B-462EBA5D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SAARC (South Asian Association for Regional Cooperation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5144"/>
            <a:ext cx="9144000" cy="21328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r">
              <a:lnSpc>
                <a:spcPct val="120000"/>
              </a:lnSpc>
            </a:pPr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Sahidujjaman</a:t>
            </a:r>
            <a:r>
              <a:rPr lang="en-US" dirty="0" smtClean="0">
                <a:solidFill>
                  <a:schemeClr val="tx1"/>
                </a:solidFill>
              </a:rPr>
              <a:t> Khan</a:t>
            </a:r>
          </a:p>
          <a:p>
            <a:pPr algn="r">
              <a:lnSpc>
                <a:spcPct val="120000"/>
              </a:lnSpc>
            </a:pPr>
            <a:r>
              <a:rPr lang="en-US" dirty="0" smtClean="0">
                <a:solidFill>
                  <a:schemeClr val="tx1"/>
                </a:solidFill>
              </a:rPr>
              <a:t>Assistant Professor</a:t>
            </a:r>
          </a:p>
          <a:p>
            <a:pPr algn="r">
              <a:lnSpc>
                <a:spcPct val="120000"/>
              </a:lnSpc>
            </a:pPr>
            <a:r>
              <a:rPr lang="en-US" dirty="0" smtClean="0">
                <a:solidFill>
                  <a:schemeClr val="tx1"/>
                </a:solidFill>
              </a:rPr>
              <a:t>Department of History</a:t>
            </a:r>
          </a:p>
          <a:p>
            <a:pPr algn="r">
              <a:lnSpc>
                <a:spcPct val="12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Tarakeswar</a:t>
            </a:r>
            <a:r>
              <a:rPr lang="en-US" dirty="0" smtClean="0">
                <a:solidFill>
                  <a:schemeClr val="tx1"/>
                </a:solidFill>
              </a:rPr>
              <a:t> Degree College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SAARC-secretary-gener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7971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Regional Initiatives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SAARC </a:t>
            </a:r>
            <a:r>
              <a:rPr lang="en-US" dirty="0"/>
              <a:t>has collaborated with other regional organizations like ASEAN, BIMSTEC, and the Gulf Cooperation Council to promote regional connectivity and cooperation.</a:t>
            </a:r>
          </a:p>
          <a:p>
            <a:r>
              <a:rPr lang="en-US" dirty="0"/>
              <a:t>These initiatives aim to enhance trade, investment, and people-to-people exchanges between South Asia and other regions.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SAARC </a:t>
            </a:r>
            <a:r>
              <a:rPr lang="en-US" dirty="0"/>
              <a:t>plays a vital role in fostering regional cooperation and addressing shared challenges in South Asia.</a:t>
            </a:r>
          </a:p>
          <a:p>
            <a:r>
              <a:rPr lang="en-US" dirty="0"/>
              <a:t>Continued efforts to enhance collaboration and overcome existing barriers can contribute to greater peace, stability, and development in the region.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n-US" dirty="0" smtClean="0"/>
              <a:t>SAARC </a:t>
            </a:r>
            <a:r>
              <a:rPr lang="en-US" dirty="0"/>
              <a:t>(South Asian Association for Regional Cooperation) is an intergovernmental organization established in 1985.</a:t>
            </a:r>
          </a:p>
          <a:p>
            <a:pPr algn="just"/>
            <a:r>
              <a:rPr lang="en-US" dirty="0"/>
              <a:t>Its primary objective is to promote regional cooperation among South Asian countries for peace, stability, and </a:t>
            </a:r>
            <a:r>
              <a:rPr lang="en-US" dirty="0" smtClean="0"/>
              <a:t>socio-economic </a:t>
            </a:r>
            <a:r>
              <a:rPr lang="en-US" dirty="0"/>
              <a:t>development.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Member Countries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/>
          <a:p>
            <a:pPr algn="just"/>
            <a:r>
              <a:rPr lang="en-US" sz="2800" dirty="0" smtClean="0"/>
              <a:t>SAARC </a:t>
            </a:r>
            <a:r>
              <a:rPr lang="en-US" sz="2800" dirty="0"/>
              <a:t>consists of eight member countries: Afghanistan, Bangladesh, Bhutan, India, Maldives, Nepal, Pakistan, and Sri Lanka.</a:t>
            </a:r>
          </a:p>
          <a:p>
            <a:pPr algn="just"/>
            <a:r>
              <a:rPr lang="en-US" sz="2800" dirty="0"/>
              <a:t>Each member country has equal voting rights within the organization.</a:t>
            </a:r>
          </a:p>
          <a:p>
            <a:endParaRPr lang="en-US" dirty="0"/>
          </a:p>
        </p:txBody>
      </p:sp>
      <p:pic>
        <p:nvPicPr>
          <p:cNvPr id="4" name="Picture 3" descr="Location-of-SAARC-countries-on-the-world-ma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1484784"/>
            <a:ext cx="3832100" cy="44644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Objectives of SAARC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SAARC </a:t>
            </a:r>
            <a:r>
              <a:rPr lang="en-US" dirty="0"/>
              <a:t>aims to enhance cooperation in various sectors, including agriculture, trade, investment, technology, culture, and people-to-people exchanges.</a:t>
            </a:r>
          </a:p>
          <a:p>
            <a:r>
              <a:rPr lang="en-US" dirty="0"/>
              <a:t>Its key objectives include poverty alleviation, promoting economic growth, and improving the quality of life in the region.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Institutional 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SAARC </a:t>
            </a:r>
            <a:r>
              <a:rPr lang="en-US" dirty="0"/>
              <a:t>has a three-tier structure: Summit, Council of Ministers, and Secretariat.</a:t>
            </a:r>
          </a:p>
          <a:p>
            <a:r>
              <a:rPr lang="en-US" dirty="0"/>
              <a:t>The Summit, consisting of heads of state or government, is the highest decision-making body.</a:t>
            </a:r>
          </a:p>
          <a:p>
            <a:r>
              <a:rPr lang="en-US" dirty="0"/>
              <a:t>The Council of Ministers, comprising foreign ministers, oversees the implementation of policies and decisions.</a:t>
            </a:r>
          </a:p>
          <a:p>
            <a:r>
              <a:rPr lang="en-US" dirty="0"/>
              <a:t>The Secretariat, based in Kathmandu, serves as the administrative and coordinating body of SAARC.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Areas of Cooperation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SAARC </a:t>
            </a:r>
            <a:r>
              <a:rPr lang="en-US" dirty="0"/>
              <a:t>focuses on various areas of cooperation, such as agriculture, health, education, environment, tourism, and energy.</a:t>
            </a:r>
          </a:p>
          <a:p>
            <a:r>
              <a:rPr lang="en-US" dirty="0"/>
              <a:t>Special emphasis is given to regional connectivity, trade facilitation, and infrastructure development to boost economic integration.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Achievements and Initiatives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SAARC </a:t>
            </a:r>
            <a:r>
              <a:rPr lang="en-US" dirty="0"/>
              <a:t>has made significant achievements, including the establishment of the South Asian Free Trade Area (SAFTA) to promote intra-regional trade.</a:t>
            </a:r>
          </a:p>
          <a:p>
            <a:r>
              <a:rPr lang="en-US" dirty="0"/>
              <a:t>It has launched initiatives like the SAARC Development Fund, SAARC Cultural Centre, and South Asian University to enhance cooperation in specific fields.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Challenges and Limitations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SAARC </a:t>
            </a:r>
            <a:r>
              <a:rPr lang="en-US" dirty="0"/>
              <a:t>faces challenges such as political differences, historical conflicts, and varying levels of economic development among member countries.</a:t>
            </a:r>
          </a:p>
          <a:p>
            <a:r>
              <a:rPr lang="en-US" dirty="0"/>
              <a:t>Bilateral tensions and non-cooperation have at times hindered the full realization of SAARC's potential.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Future Prospects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Despite </a:t>
            </a:r>
            <a:r>
              <a:rPr lang="en-US" dirty="0"/>
              <a:t>challenges, SAARC holds immense potential for regional integration and cooperation.</a:t>
            </a:r>
          </a:p>
          <a:p>
            <a:r>
              <a:rPr lang="en-US" dirty="0"/>
              <a:t>Efforts are being made to revive and strengthen the organization, including through the initiation of informal meetings and dialogue processes.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</TotalTime>
  <Words>473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SAARC (South Asian Association for Regional Cooperation)</vt:lpstr>
      <vt:lpstr>Introduction </vt:lpstr>
      <vt:lpstr>Member Countries </vt:lpstr>
      <vt:lpstr>Objectives of SAARC</vt:lpstr>
      <vt:lpstr>Institutional Structure </vt:lpstr>
      <vt:lpstr>Areas of Cooperation </vt:lpstr>
      <vt:lpstr>Achievements and Initiatives </vt:lpstr>
      <vt:lpstr>Challenges and Limitations </vt:lpstr>
      <vt:lpstr>Future Prospects </vt:lpstr>
      <vt:lpstr>Regional Initiatives 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SAARC (South Asian Association for Regional Cooperation)</dc:title>
  <dc:creator>Lenovo</dc:creator>
  <cp:lastModifiedBy>Lenovo</cp:lastModifiedBy>
  <cp:revision>4</cp:revision>
  <dcterms:created xsi:type="dcterms:W3CDTF">2023-06-12T05:42:52Z</dcterms:created>
  <dcterms:modified xsi:type="dcterms:W3CDTF">2023-06-13T02:34:21Z</dcterms:modified>
</cp:coreProperties>
</file>